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43"/>
  </p:notesMasterIdLst>
  <p:sldSz cx="11704320" cy="8778240" type="custom"/>
  <p:notesSz cx="8778240" cy="1170432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ype="http://schemas.openxmlformats.org/officeDocument/2006/relationships/presProps" Target="presProps.xml"/>  <Relationship Id="rId40" Type="http://schemas.openxmlformats.org/officeDocument/2006/relationships/viewProps" Target="viewProps.xml"/>  <Relationship Id="rId41" Type="http://schemas.openxmlformats.org/officeDocument/2006/relationships/theme" Target="theme/theme1.xml"/>  <Relationship Id="rId42" Type="http://schemas.openxmlformats.org/officeDocument/2006/relationships/tableStyles" Target="tableStyles.xml"/>  <Relationship Id="rId4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63.png" Type="http://schemas.openxmlformats.org/officeDocument/2006/relationships/image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70.png" Type="http://schemas.openxmlformats.org/officeDocument/2006/relationships/image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75.png" Type="http://schemas.openxmlformats.org/officeDocument/2006/relationships/image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83.png" Type="http://schemas.openxmlformats.org/officeDocument/2006/relationships/image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89.pn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Relationship Id="rId10" Target="../media/image98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99.png" Type="http://schemas.openxmlformats.org/officeDocument/2006/relationships/image"/><Relationship Id="rId2" Target="../media/image100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106.png" Type="http://schemas.openxmlformats.org/officeDocument/2006/relationships/image"/><Relationship Id="rId9" Target="../media/image10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08.png" Type="http://schemas.openxmlformats.org/officeDocument/2006/relationships/image"/><Relationship Id="rId2" Target="../media/image109.png" Type="http://schemas.openxmlformats.org/officeDocument/2006/relationships/image"/><Relationship Id="rId3" Target="../media/image110.png" Type="http://schemas.openxmlformats.org/officeDocument/2006/relationships/image"/><Relationship Id="rId4" Target="../media/image111.png" Type="http://schemas.openxmlformats.org/officeDocument/2006/relationships/image"/><Relationship Id="rId5" Target="../media/image112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13.png" Type="http://schemas.openxmlformats.org/officeDocument/2006/relationships/image"/><Relationship Id="rId2" Target="../media/image114.png" Type="http://schemas.openxmlformats.org/officeDocument/2006/relationships/image"/><Relationship Id="rId3" Target="../media/image115.png" Type="http://schemas.openxmlformats.org/officeDocument/2006/relationships/image"/><Relationship Id="rId4" Target="../media/image116.png" Type="http://schemas.openxmlformats.org/officeDocument/2006/relationships/image"/><Relationship Id="rId5" Target="../media/image11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18.png" Type="http://schemas.openxmlformats.org/officeDocument/2006/relationships/image"/><Relationship Id="rId2" Target="../media/image119.png" Type="http://schemas.openxmlformats.org/officeDocument/2006/relationships/image"/><Relationship Id="rId3" Target="../media/image120.png" Type="http://schemas.openxmlformats.org/officeDocument/2006/relationships/image"/><Relationship Id="rId4" Target="../media/image121.png" Type="http://schemas.openxmlformats.org/officeDocument/2006/relationships/image"/><Relationship Id="rId5" Target="../media/image122.png" Type="http://schemas.openxmlformats.org/officeDocument/2006/relationships/image"/><Relationship Id="rId6" Target="../media/image123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24.png" Type="http://schemas.openxmlformats.org/officeDocument/2006/relationships/image"/><Relationship Id="rId2" Target="../media/image125.png" Type="http://schemas.openxmlformats.org/officeDocument/2006/relationships/image"/><Relationship Id="rId3" Target="../media/image126.png" Type="http://schemas.openxmlformats.org/officeDocument/2006/relationships/image"/><Relationship Id="rId4" Target="../media/image127.png" Type="http://schemas.openxmlformats.org/officeDocument/2006/relationships/image"/><Relationship Id="rId5" Target="../media/image128.png" Type="http://schemas.openxmlformats.org/officeDocument/2006/relationships/image"/><Relationship Id="rId6" Target="../media/image129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130.png" Type="http://schemas.openxmlformats.org/officeDocument/2006/relationships/image"/><Relationship Id="rId2" Target="../media/image131.png" Type="http://schemas.openxmlformats.org/officeDocument/2006/relationships/image"/><Relationship Id="rId3" Target="../media/image132.png" Type="http://schemas.openxmlformats.org/officeDocument/2006/relationships/image"/><Relationship Id="rId4" Target="../media/image133.png" Type="http://schemas.openxmlformats.org/officeDocument/2006/relationships/image"/><Relationship Id="rId5" Target="../media/image134.png" Type="http://schemas.openxmlformats.org/officeDocument/2006/relationships/image"/><Relationship Id="rId6" Target="../media/image135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136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141.png" Type="http://schemas.openxmlformats.org/officeDocument/2006/relationships/image"/><Relationship Id="rId2" Target="../media/image142.png" Type="http://schemas.openxmlformats.org/officeDocument/2006/relationships/image"/><Relationship Id="rId3" Target="../media/image143.png" Type="http://schemas.openxmlformats.org/officeDocument/2006/relationships/image"/><Relationship Id="rId4" Target="../media/image144.png" Type="http://schemas.openxmlformats.org/officeDocument/2006/relationships/image"/><Relationship Id="rId5" Target="../media/image14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146.png" Type="http://schemas.openxmlformats.org/officeDocument/2006/relationships/image"/><Relationship Id="rId2" Target="../media/image147.png" Type="http://schemas.openxmlformats.org/officeDocument/2006/relationships/image"/><Relationship Id="rId3" Target="../media/image148.png" Type="http://schemas.openxmlformats.org/officeDocument/2006/relationships/image"/><Relationship Id="rId4" Target="../media/image149.png" Type="http://schemas.openxmlformats.org/officeDocument/2006/relationships/image"/><Relationship Id="rId5" Target="../media/image150.png" Type="http://schemas.openxmlformats.org/officeDocument/2006/relationships/image"/><Relationship Id="rId6" Target="../media/image151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152.png" Type="http://schemas.openxmlformats.org/officeDocument/2006/relationships/image"/><Relationship Id="rId2" Target="../media/image153.png" Type="http://schemas.openxmlformats.org/officeDocument/2006/relationships/image"/><Relationship Id="rId3" Target="../media/image154.png" Type="http://schemas.openxmlformats.org/officeDocument/2006/relationships/image"/><Relationship Id="rId4" Target="../media/image155.png" Type="http://schemas.openxmlformats.org/officeDocument/2006/relationships/image"/><Relationship Id="rId5" Target="../media/image15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157.png" Type="http://schemas.openxmlformats.org/officeDocument/2006/relationships/image"/><Relationship Id="rId2" Target="../media/image158.png" Type="http://schemas.openxmlformats.org/officeDocument/2006/relationships/image"/><Relationship Id="rId3" Target="../media/image159.png" Type="http://schemas.openxmlformats.org/officeDocument/2006/relationships/image"/><Relationship Id="rId4" Target="../media/image160.png" Type="http://schemas.openxmlformats.org/officeDocument/2006/relationships/image"/><Relationship Id="rId5" Target="../media/image161.png" Type="http://schemas.openxmlformats.org/officeDocument/2006/relationships/image"/><Relationship Id="rId6" Target="../media/image162.png" Type="http://schemas.openxmlformats.org/officeDocument/2006/relationships/image"/><Relationship Id="rId7" Target="../media/image16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164.png" Type="http://schemas.openxmlformats.org/officeDocument/2006/relationships/image"/><Relationship Id="rId2" Target="../media/image165.png" Type="http://schemas.openxmlformats.org/officeDocument/2006/relationships/image"/><Relationship Id="rId3" Target="../media/image166.png" Type="http://schemas.openxmlformats.org/officeDocument/2006/relationships/image"/><Relationship Id="rId4" Target="../media/image167.png" Type="http://schemas.openxmlformats.org/officeDocument/2006/relationships/image"/><Relationship Id="rId5" Target="../media/image168.png" Type="http://schemas.openxmlformats.org/officeDocument/2006/relationships/image"/><Relationship Id="rId6" Target="../media/image169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170.png" Type="http://schemas.openxmlformats.org/officeDocument/2006/relationships/image"/><Relationship Id="rId2" Target="../media/image171.png" Type="http://schemas.openxmlformats.org/officeDocument/2006/relationships/image"/><Relationship Id="rId3" Target="../media/image172.png" Type="http://schemas.openxmlformats.org/officeDocument/2006/relationships/image"/><Relationship Id="rId4" Target="../media/image173.png" Type="http://schemas.openxmlformats.org/officeDocument/2006/relationships/image"/><Relationship Id="rId5" Target="../media/image174.png" Type="http://schemas.openxmlformats.org/officeDocument/2006/relationships/image"/><Relationship Id="rId6" Target="../media/image175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176.png" Type="http://schemas.openxmlformats.org/officeDocument/2006/relationships/image"/><Relationship Id="rId2" Target="../media/image177.png" Type="http://schemas.openxmlformats.org/officeDocument/2006/relationships/image"/><Relationship Id="rId3" Target="../media/image178.png" Type="http://schemas.openxmlformats.org/officeDocument/2006/relationships/image"/><Relationship Id="rId4" Target="../media/image179.png" Type="http://schemas.openxmlformats.org/officeDocument/2006/relationships/image"/><Relationship Id="rId5" Target="../media/image180.png" Type="http://schemas.openxmlformats.org/officeDocument/2006/relationships/image"/><Relationship Id="rId6" Target="../media/image181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182.png" Type="http://schemas.openxmlformats.org/officeDocument/2006/relationships/image"/><Relationship Id="rId2" Target="../media/image183.png" Type="http://schemas.openxmlformats.org/officeDocument/2006/relationships/image"/><Relationship Id="rId3" Target="../media/image184.png" Type="http://schemas.openxmlformats.org/officeDocument/2006/relationships/image"/><Relationship Id="rId4" Target="../media/image185.png" Type="http://schemas.openxmlformats.org/officeDocument/2006/relationships/image"/><Relationship Id="rId5" Target="../media/image1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187.png" Type="http://schemas.openxmlformats.org/officeDocument/2006/relationships/image"/><Relationship Id="rId2" Target="../media/image188.png" Type="http://schemas.openxmlformats.org/officeDocument/2006/relationships/image"/><Relationship Id="rId3" Target="../media/image189.png" Type="http://schemas.openxmlformats.org/officeDocument/2006/relationships/image"/><Relationship Id="rId4" Target="../media/image190.png" Type="http://schemas.openxmlformats.org/officeDocument/2006/relationships/image"/><Relationship Id="rId5" Target="../media/image19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192.png" Type="http://schemas.openxmlformats.org/officeDocument/2006/relationships/image"/><Relationship Id="rId2" Target="../media/image193.png" Type="http://schemas.openxmlformats.org/officeDocument/2006/relationships/image"/><Relationship Id="rId3" Target="../media/image194.png" Type="http://schemas.openxmlformats.org/officeDocument/2006/relationships/image"/><Relationship Id="rId4" Target="../media/image195.png" Type="http://schemas.openxmlformats.org/officeDocument/2006/relationships/image"/><Relationship Id="rId5" Target="../media/image19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197.png" Type="http://schemas.openxmlformats.org/officeDocument/2006/relationships/image"/><Relationship Id="rId2" Target="../media/image198.png" Type="http://schemas.openxmlformats.org/officeDocument/2006/relationships/image"/><Relationship Id="rId3" Target="../media/image199.png" Type="http://schemas.openxmlformats.org/officeDocument/2006/relationships/image"/><Relationship Id="rId4" Target="../media/image200.png" Type="http://schemas.openxmlformats.org/officeDocument/2006/relationships/image"/><Relationship Id="rId5" Target="../media/image201.png" Type="http://schemas.openxmlformats.org/officeDocument/2006/relationships/image"/><Relationship Id="rId6" Target="../media/image202.png" Type="http://schemas.openxmlformats.org/officeDocument/2006/relationships/image"/><Relationship Id="rId7" Target="../media/image203.png" Type="http://schemas.openxmlformats.org/officeDocument/2006/relationships/image"/><Relationship Id="rId8" Target="../media/image204.png" Type="http://schemas.openxmlformats.org/officeDocument/2006/relationships/image"/><Relationship Id="rId9" Target="../media/image205.png" Type="http://schemas.openxmlformats.org/officeDocument/2006/relationships/image"/><Relationship Id="rId10" Target="../media/image206.png" Type="http://schemas.openxmlformats.org/officeDocument/2006/relationships/image"/><Relationship Id="rId11" Target="../media/image207.png" Type="http://schemas.openxmlformats.org/officeDocument/2006/relationships/image"/><Relationship Id="rId12" Target="../slideLayouts/slideLayout1.xml" Type="http://schemas.openxmlformats.org/officeDocument/2006/relationships/slideLayout"/><Relationship Id="rId1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208.png" Type="http://schemas.openxmlformats.org/officeDocument/2006/relationships/image"/><Relationship Id="rId2" Target="../media/image209.png" Type="http://schemas.openxmlformats.org/officeDocument/2006/relationships/image"/><Relationship Id="rId3" Target="../media/image210.png" Type="http://schemas.openxmlformats.org/officeDocument/2006/relationships/image"/><Relationship Id="rId4" Target="../media/image211.png" Type="http://schemas.openxmlformats.org/officeDocument/2006/relationships/image"/><Relationship Id="rId5" Target="../media/image212.png" Type="http://schemas.openxmlformats.org/officeDocument/2006/relationships/image"/><Relationship Id="rId6" Target="../media/image213.png" Type="http://schemas.openxmlformats.org/officeDocument/2006/relationships/image"/><Relationship Id="rId7" Target="../media/image214.png" Type="http://schemas.openxmlformats.org/officeDocument/2006/relationships/image"/><Relationship Id="rId8" Target="../media/image215.png" Type="http://schemas.openxmlformats.org/officeDocument/2006/relationships/image"/><Relationship Id="rId9" Target="../media/image216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223.png" Type="http://schemas.openxmlformats.org/officeDocument/2006/relationships/image"/><Relationship Id="rId2" Target="../media/image224.png" Type="http://schemas.openxmlformats.org/officeDocument/2006/relationships/image"/><Relationship Id="rId3" Target="../media/image225.png" Type="http://schemas.openxmlformats.org/officeDocument/2006/relationships/image"/><Relationship Id="rId4" Target="../media/image226.png" Type="http://schemas.openxmlformats.org/officeDocument/2006/relationships/image"/><Relationship Id="rId5" Target="../media/image227.png" Type="http://schemas.openxmlformats.org/officeDocument/2006/relationships/image"/><Relationship Id="rId6" Target="../media/image228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229.png" Type="http://schemas.openxmlformats.org/officeDocument/2006/relationships/image"/><Relationship Id="rId2" Target="../media/image230.png" Type="http://schemas.openxmlformats.org/officeDocument/2006/relationships/image"/><Relationship Id="rId3" Target="../media/image231.png" Type="http://schemas.openxmlformats.org/officeDocument/2006/relationships/image"/><Relationship Id="rId4" Target="../media/image232.png" Type="http://schemas.openxmlformats.org/officeDocument/2006/relationships/image"/><Relationship Id="rId5" Target="../media/image23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234.png" Type="http://schemas.openxmlformats.org/officeDocument/2006/relationships/image"/><Relationship Id="rId2" Target="../media/image235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37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39.pn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Relationship Id="rId10" Target="../media/image48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49.png" Type="http://schemas.openxmlformats.org/officeDocument/2006/relationships/image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54.png" Type="http://schemas.openxmlformats.org/officeDocument/2006/relationships/image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13" y="3712464"/>
            <a:ext cx="10349151" cy="135331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61" y="5844016"/>
            <a:ext cx="5472398" cy="4023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05" y="3569732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305" y="4165806"/>
            <a:ext cx="6294072" cy="65836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0" y="3950208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069" y="5545265"/>
            <a:ext cx="1734217" cy="6583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668" y="5545265"/>
            <a:ext cx="2201561" cy="65836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3149" y="5545265"/>
            <a:ext cx="1734217" cy="65836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210" y="3378422"/>
            <a:ext cx="4985766" cy="29443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272" y="2456736"/>
            <a:ext cx="1816370" cy="87782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785" y="2465737"/>
            <a:ext cx="1816370" cy="877824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58" y="2465737"/>
            <a:ext cx="2633472" cy="877824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2040" y="3703320"/>
            <a:ext cx="1920240" cy="283464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89" y="4714589"/>
            <a:ext cx="6431232" cy="195681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12" y="2548176"/>
            <a:ext cx="1816370" cy="877824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225" y="2557177"/>
            <a:ext cx="1816370" cy="877824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5298" y="2557177"/>
            <a:ext cx="2633472" cy="877824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097" y="4356830"/>
            <a:ext cx="1920240" cy="98755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097" y="4356830"/>
            <a:ext cx="1920240" cy="98755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49" y="3963924"/>
            <a:ext cx="3155823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61" y="1281089"/>
            <a:ext cx="484632" cy="71481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097" y="4356830"/>
            <a:ext cx="1920240" cy="98755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0" y="3950208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0" y="3950208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60" y="5053489"/>
            <a:ext cx="3200400" cy="6583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816" y="7935992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581" y="7935992"/>
            <a:ext cx="3200400" cy="49377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36" y="4967192"/>
            <a:ext cx="5212080" cy="245059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488" y="4967335"/>
            <a:ext cx="4602432" cy="245059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56" y="2893933"/>
            <a:ext cx="6217920" cy="3922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0" y="3538728"/>
            <a:ext cx="10249281" cy="170992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03" y="1281089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79" y="54292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0" y="3950208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015" y="3459575"/>
            <a:ext cx="398907" cy="41148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015" y="4511135"/>
            <a:ext cx="398907" cy="411480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015" y="5609987"/>
            <a:ext cx="398907" cy="411480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985" y="3413570"/>
            <a:ext cx="7360920" cy="49377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6985" y="4465130"/>
            <a:ext cx="7360920" cy="49377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985" y="5564124"/>
            <a:ext cx="7360920" cy="49377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585" y="3450431"/>
            <a:ext cx="398907" cy="41148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712" y="3409283"/>
            <a:ext cx="7360920" cy="49377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015" y="4497419"/>
            <a:ext cx="398907" cy="411480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3712" y="4451556"/>
            <a:ext cx="7360920" cy="978408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865" y="3712321"/>
            <a:ext cx="6942153" cy="245059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865" y="3712321"/>
            <a:ext cx="6942153" cy="24505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20" y="3971496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651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840" y="3806904"/>
            <a:ext cx="8701945" cy="6583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0" y="1286018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083" y="4210669"/>
            <a:ext cx="9000696" cy="1307592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03" y="1281089"/>
            <a:ext cx="484632" cy="7148179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0" y="3950208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619" y="2958941"/>
            <a:ext cx="554355" cy="35661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176" y="2958941"/>
            <a:ext cx="554355" cy="35661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607" y="2958941"/>
            <a:ext cx="554355" cy="35661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345" y="6054757"/>
            <a:ext cx="2675763" cy="49377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860" y="6660547"/>
            <a:ext cx="3594735" cy="31089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2043" y="6054757"/>
            <a:ext cx="2799350" cy="49377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418" y="6694837"/>
            <a:ext cx="3551730" cy="923544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6763" y="6043327"/>
            <a:ext cx="2675763" cy="49377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0988" y="6649117"/>
            <a:ext cx="3551730" cy="923544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" y="4919472"/>
            <a:ext cx="3140393" cy="42062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702" y="5449824"/>
            <a:ext cx="2991803" cy="877824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5621" y="4919472"/>
            <a:ext cx="3140393" cy="420624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621" y="5449824"/>
            <a:ext cx="3004661" cy="81381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503" y="4334113"/>
            <a:ext cx="2285571" cy="104241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39" y="45148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60" y="451485"/>
            <a:ext cx="2757059" cy="2560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77" y="1276445"/>
            <a:ext cx="10249281" cy="8595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3" y="1276517"/>
            <a:ext cx="484632" cy="714817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60" y="2442734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60" y="3038808"/>
            <a:ext cx="6294072" cy="1975104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160" y="5734574"/>
            <a:ext cx="3200400" cy="49377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60" y="6330648"/>
            <a:ext cx="6294072" cy="658368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179" y="542925"/>
            <a:ext cx="2757059" cy="2651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mangoboard.net_1857110</dc:title>
  <dc:subject>Presentation</dc:subject>
  <dc:creator>mangoboard.net</dc:creator>
  <cp:lastModifiedBy>mangoboard.net</cp:lastModifiedBy>
  <cp:revision>1</cp:revision>
  <dcterms:created xsi:type="dcterms:W3CDTF">2019-07-09T04:51:57.348Z</dcterms:created>
  <dcterms:modified xsi:type="dcterms:W3CDTF">2019-07-09T04:51:57.348Z</dcterms:modified>
</cp:coreProperties>
</file>